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fWs5eMfEP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E517D-7757-42FB-8AF9-D4A7C3667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5C372-2DC5-4F80-88DE-A7E860D0A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Titus Sermon Series: Bumper Video - YouTube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0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A48C8-9C3A-402E-AFDA-004F8EC702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Titus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9F650D-6C9A-4A5E-B463-169D1A24F9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Pastor Aaron Hostetter</a:t>
            </a:r>
          </a:p>
        </p:txBody>
      </p:sp>
    </p:spTree>
    <p:extLst>
      <p:ext uri="{BB962C8B-B14F-4D97-AF65-F5344CB8AC3E}">
        <p14:creationId xmlns:p14="http://schemas.microsoft.com/office/powerpoint/2010/main" val="81891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30B326A-C054-4820-AFCA-FCB009ABC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E265DFC7-1B2A-4A32-9C43-C48EA6FF6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53B328C-A402-44DE-AABB-9BFBB6617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1512543-DC62-43F9-9EC6-D5A8F4EC9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8"/>
            <a:ext cx="2823919" cy="1959037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/>
              <a:t>Crete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8AB872E-6C1A-4C0B-A53E-C32072839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B910F639-6B0E-4BF7-82EC-9CDBD34C2E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blipFill dpi="0" rotWithShape="1">
              <a:blip r:embed="rId3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A15CCB3E-2561-4C96-BE5B-19662F585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The Most Beautiful Villages in Crete, Greece">
            <a:extLst>
              <a:ext uri="{FF2B5EF4-FFF2-40B4-BE49-F238E27FC236}">
                <a16:creationId xmlns:a16="http://schemas.microsoft.com/office/drawing/2014/main" id="{D001E886-26A9-4B5D-93B5-1F21D954B2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8" r="4743"/>
          <a:stretch/>
        </p:blipFill>
        <p:spPr bwMode="auto">
          <a:xfrm>
            <a:off x="4618374" y="1116345"/>
            <a:ext cx="6282919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519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76127-FEB9-4B96-A9D3-BD9F5705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by Paul A.D. 62-64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EE702-8752-41D6-B75B-E2D15F95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Themes of Titus:</a:t>
            </a:r>
          </a:p>
          <a:p>
            <a:pPr marL="0" indent="0">
              <a:buNone/>
            </a:pPr>
            <a:r>
              <a:rPr lang="en-US" dirty="0"/>
              <a:t>1. The need for proper leadership 1:5-9</a:t>
            </a:r>
          </a:p>
          <a:p>
            <a:pPr marL="0" indent="0">
              <a:buNone/>
            </a:pPr>
            <a:r>
              <a:rPr lang="en-US" dirty="0"/>
              <a:t>2. Watching for false teachers 1:1-16</a:t>
            </a:r>
          </a:p>
          <a:p>
            <a:pPr marL="0" indent="0">
              <a:buNone/>
            </a:pPr>
            <a:r>
              <a:rPr lang="en-US" dirty="0"/>
              <a:t>3. How to live as a true believer 2:1-3</a:t>
            </a:r>
          </a:p>
        </p:txBody>
      </p:sp>
    </p:spTree>
    <p:extLst>
      <p:ext uri="{BB962C8B-B14F-4D97-AF65-F5344CB8AC3E}">
        <p14:creationId xmlns:p14="http://schemas.microsoft.com/office/powerpoint/2010/main" val="175212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B0A41-FF18-47D0-8E06-7D1CE4B4F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B0052-544D-4C48-B023-E8105DF16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Titus was a young pastor who Paul was mentoring, Paul called Timothy a son in the same faith. </a:t>
            </a:r>
          </a:p>
          <a:p>
            <a:r>
              <a:rPr lang="en-US" dirty="0"/>
              <a:t>Paul was telling him to set up leadership in the house churches.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4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D809E-2A9C-48FB-8BE5-69EE1E770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Titus 1:1-4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65222-8C32-4409-A42E-B9FCAC59A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Churches should have  Knowledge of Truth </a:t>
            </a:r>
          </a:p>
          <a:p>
            <a:r>
              <a:rPr lang="en-US" dirty="0"/>
              <a:t>God never lies </a:t>
            </a:r>
          </a:p>
          <a:p>
            <a:r>
              <a:rPr lang="en-US" dirty="0"/>
              <a:t>Churches should teach godliness</a:t>
            </a:r>
          </a:p>
          <a:p>
            <a:r>
              <a:rPr lang="en-US" dirty="0"/>
              <a:t>Preaching and Teaching is a huge responsibility </a:t>
            </a:r>
          </a:p>
        </p:txBody>
      </p:sp>
    </p:spTree>
    <p:extLst>
      <p:ext uri="{BB962C8B-B14F-4D97-AF65-F5344CB8AC3E}">
        <p14:creationId xmlns:p14="http://schemas.microsoft.com/office/powerpoint/2010/main" val="3478645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73198-B29A-43A3-8347-6C1973E63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Titus 1:5-9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44C8A-6034-4361-AA73-FD173148E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Pray to appoint elders </a:t>
            </a:r>
          </a:p>
          <a:p>
            <a:r>
              <a:rPr lang="en-US" dirty="0"/>
              <a:t>Elders are to be above reproach </a:t>
            </a:r>
          </a:p>
          <a:p>
            <a:r>
              <a:rPr lang="en-US" dirty="0"/>
              <a:t>Children should obey their parents </a:t>
            </a:r>
          </a:p>
          <a:p>
            <a:r>
              <a:rPr lang="en-US" dirty="0"/>
              <a:t>Elders are to teach others the Biblical way of sound doctrine</a:t>
            </a:r>
          </a:p>
        </p:txBody>
      </p:sp>
    </p:spTree>
    <p:extLst>
      <p:ext uri="{BB962C8B-B14F-4D97-AF65-F5344CB8AC3E}">
        <p14:creationId xmlns:p14="http://schemas.microsoft.com/office/powerpoint/2010/main" val="3372180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CC23D-3A72-40D0-BA7F-C60AC207A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Titus 1:10-16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EA159-2847-492C-8E54-5C3F2296E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for unruly talk</a:t>
            </a:r>
          </a:p>
          <a:p>
            <a:r>
              <a:rPr lang="en-US" dirty="0"/>
              <a:t>Correct the ones who are unruly. </a:t>
            </a:r>
          </a:p>
          <a:p>
            <a:r>
              <a:rPr lang="en-US" dirty="0"/>
              <a:t>We as Elders are to submit to God and his righteousness and teach what He tells us in his word.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82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7E80B-53F8-4F11-AD0F-4D41B8F6D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Communion 1 Corinthians 11:17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A42BF-080F-4778-A8BA-3D0B0ECC7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Lord’s supper </a:t>
            </a:r>
          </a:p>
        </p:txBody>
      </p:sp>
    </p:spTree>
    <p:extLst>
      <p:ext uri="{BB962C8B-B14F-4D97-AF65-F5344CB8AC3E}">
        <p14:creationId xmlns:p14="http://schemas.microsoft.com/office/powerpoint/2010/main" val="1484837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3592</TotalTime>
  <Words>177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Rockwell</vt:lpstr>
      <vt:lpstr>Gallery</vt:lpstr>
      <vt:lpstr>Video </vt:lpstr>
      <vt:lpstr>Titus </vt:lpstr>
      <vt:lpstr>Crete</vt:lpstr>
      <vt:lpstr>Written by Paul A.D. 62-64</vt:lpstr>
      <vt:lpstr>Titus</vt:lpstr>
      <vt:lpstr>Titus 1:1-4</vt:lpstr>
      <vt:lpstr>Titus 1:5-9</vt:lpstr>
      <vt:lpstr>Titus 1:10-16</vt:lpstr>
      <vt:lpstr>Communion 1 Corinthians 11:17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</dc:title>
  <dc:creator>Aaron Hostetter</dc:creator>
  <cp:lastModifiedBy>Aaron Hostetter</cp:lastModifiedBy>
  <cp:revision>5</cp:revision>
  <dcterms:created xsi:type="dcterms:W3CDTF">2022-02-03T15:33:33Z</dcterms:created>
  <dcterms:modified xsi:type="dcterms:W3CDTF">2022-02-06T03:25:56Z</dcterms:modified>
</cp:coreProperties>
</file>