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61" r:id="rId3"/>
    <p:sldId id="260" r:id="rId4"/>
    <p:sldId id="257" r:id="rId5"/>
    <p:sldId id="262" r:id="rId6"/>
    <p:sldId id="258"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3/8/2022</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63332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3308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73233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65796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69659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33920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6556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97751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3/8/2022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39481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55357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7415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3/8/2022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3/8/2022</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91084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J2NzLqpod0I" TargetMode="External"/><Relationship Id="rId2" Type="http://schemas.openxmlformats.org/officeDocument/2006/relationships/hyperlink" Target="https://youtu.be/y2VhXwpANgI" TargetMode="External"/><Relationship Id="rId1" Type="http://schemas.openxmlformats.org/officeDocument/2006/relationships/slideLayout" Target="../slideLayouts/slideLayout2.xml"/><Relationship Id="rId4" Type="http://schemas.openxmlformats.org/officeDocument/2006/relationships/hyperlink" Target="https://youtu.be/qxOW3e5m9a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UfWs5eMfEPQ"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F4E74-955E-43EF-99D9-6DB3E7C0CA52}"/>
              </a:ext>
            </a:extLst>
          </p:cNvPr>
          <p:cNvSpPr>
            <a:spLocks noGrp="1"/>
          </p:cNvSpPr>
          <p:nvPr>
            <p:ph type="title"/>
          </p:nvPr>
        </p:nvSpPr>
        <p:spPr/>
        <p:txBody>
          <a:bodyPr/>
          <a:lstStyle/>
          <a:p>
            <a:r>
              <a:rPr lang="en-US" dirty="0"/>
              <a:t>Worship </a:t>
            </a:r>
          </a:p>
        </p:txBody>
      </p:sp>
      <p:sp>
        <p:nvSpPr>
          <p:cNvPr id="3" name="Content Placeholder 2">
            <a:extLst>
              <a:ext uri="{FF2B5EF4-FFF2-40B4-BE49-F238E27FC236}">
                <a16:creationId xmlns:a16="http://schemas.microsoft.com/office/drawing/2014/main" id="{4E482EBD-E475-449D-8C30-7DA8854324BF}"/>
              </a:ext>
            </a:extLst>
          </p:cNvPr>
          <p:cNvSpPr>
            <a:spLocks noGrp="1"/>
          </p:cNvSpPr>
          <p:nvPr>
            <p:ph idx="1"/>
          </p:nvPr>
        </p:nvSpPr>
        <p:spPr/>
        <p:txBody>
          <a:bodyPr/>
          <a:lstStyle/>
          <a:p>
            <a:r>
              <a:rPr lang="en-US" dirty="0">
                <a:hlinkClick r:id="rId2"/>
              </a:rPr>
              <a:t>https://youtu.be/y2VhXwpANgI</a:t>
            </a:r>
            <a:r>
              <a:rPr lang="en-US" dirty="0"/>
              <a:t>         (Power In  the Blood)</a:t>
            </a:r>
          </a:p>
          <a:p>
            <a:r>
              <a:rPr lang="en-US" dirty="0">
                <a:hlinkClick r:id="rId3"/>
              </a:rPr>
              <a:t>https://youtu.be/J2NzLqpod0I</a:t>
            </a:r>
            <a:r>
              <a:rPr lang="en-US" dirty="0"/>
              <a:t>            (Ill Fly Away) </a:t>
            </a:r>
          </a:p>
          <a:p>
            <a:r>
              <a:rPr lang="en-US" dirty="0">
                <a:hlinkClick r:id="rId4"/>
              </a:rPr>
              <a:t>https://youtu.be/qxOW3e5m9a0</a:t>
            </a:r>
            <a:r>
              <a:rPr lang="en-US" dirty="0"/>
              <a:t>       (No Holding Back…Alliance Worship)</a:t>
            </a:r>
          </a:p>
        </p:txBody>
      </p:sp>
    </p:spTree>
    <p:extLst>
      <p:ext uri="{BB962C8B-B14F-4D97-AF65-F5344CB8AC3E}">
        <p14:creationId xmlns:p14="http://schemas.microsoft.com/office/powerpoint/2010/main" val="2500380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A6DD3-8C21-4044-B30E-C1826CA30F26}"/>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6D7EF586-CDB1-4A39-BFDB-44C18CC9D4E3}"/>
              </a:ext>
            </a:extLst>
          </p:cNvPr>
          <p:cNvSpPr>
            <a:spLocks noGrp="1"/>
          </p:cNvSpPr>
          <p:nvPr>
            <p:ph idx="1"/>
          </p:nvPr>
        </p:nvSpPr>
        <p:spPr/>
        <p:txBody>
          <a:bodyPr/>
          <a:lstStyle/>
          <a:p>
            <a:r>
              <a:rPr lang="en-US" sz="4000" dirty="0">
                <a:effectLst/>
                <a:latin typeface="Times New Roman" panose="02020603050405020304" pitchFamily="18" charset="0"/>
                <a:ea typeface="Calibri" panose="020F0502020204030204" pitchFamily="34" charset="0"/>
                <a:cs typeface="Times New Roman" panose="02020603050405020304" pitchFamily="18" charset="0"/>
              </a:rPr>
              <a:t>Be careful how you are acting among your peers, show people the love of Christ, and Go and make disciples, growing the kingdom of God one soul at a time. </a:t>
            </a:r>
          </a:p>
          <a:p>
            <a:endParaRPr lang="en-US" dirty="0"/>
          </a:p>
        </p:txBody>
      </p:sp>
    </p:spTree>
    <p:extLst>
      <p:ext uri="{BB962C8B-B14F-4D97-AF65-F5344CB8AC3E}">
        <p14:creationId xmlns:p14="http://schemas.microsoft.com/office/powerpoint/2010/main" val="236325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517D-7757-42FB-8AF9-D4A7C3667DCC}"/>
              </a:ext>
            </a:extLst>
          </p:cNvPr>
          <p:cNvSpPr>
            <a:spLocks noGrp="1"/>
          </p:cNvSpPr>
          <p:nvPr>
            <p:ph type="title"/>
          </p:nvPr>
        </p:nvSpPr>
        <p:spPr/>
        <p:txBody>
          <a:bodyPr/>
          <a:lstStyle/>
          <a:p>
            <a:r>
              <a:rPr lang="en-US" dirty="0"/>
              <a:t>Video </a:t>
            </a:r>
          </a:p>
        </p:txBody>
      </p:sp>
      <p:sp>
        <p:nvSpPr>
          <p:cNvPr id="3" name="Content Placeholder 2">
            <a:extLst>
              <a:ext uri="{FF2B5EF4-FFF2-40B4-BE49-F238E27FC236}">
                <a16:creationId xmlns:a16="http://schemas.microsoft.com/office/drawing/2014/main" id="{7555C372-2DC5-4F80-88DE-A7E860D0A92C}"/>
              </a:ext>
            </a:extLst>
          </p:cNvPr>
          <p:cNvSpPr>
            <a:spLocks noGrp="1"/>
          </p:cNvSpPr>
          <p:nvPr>
            <p:ph idx="1"/>
          </p:nvPr>
        </p:nvSpPr>
        <p:spPr/>
        <p:txBody>
          <a:bodyPr/>
          <a:lstStyle/>
          <a:p>
            <a:r>
              <a:rPr lang="en-US" dirty="0">
                <a:hlinkClick r:id="rId2"/>
              </a:rPr>
              <a:t>Titus Sermon Series: Bumper Video - YouTube</a:t>
            </a:r>
            <a:endParaRPr lang="en-US" dirty="0"/>
          </a:p>
        </p:txBody>
      </p:sp>
    </p:spTree>
    <p:extLst>
      <p:ext uri="{BB962C8B-B14F-4D97-AF65-F5344CB8AC3E}">
        <p14:creationId xmlns:p14="http://schemas.microsoft.com/office/powerpoint/2010/main" val="287720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86" name="Picture 85">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88" name="Straight Connector 87">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1512543-DC62-43F9-9EC6-D5A8F4EC994E}"/>
              </a:ext>
            </a:extLst>
          </p:cNvPr>
          <p:cNvSpPr>
            <a:spLocks noGrp="1"/>
          </p:cNvSpPr>
          <p:nvPr>
            <p:ph type="title"/>
          </p:nvPr>
        </p:nvSpPr>
        <p:spPr>
          <a:xfrm>
            <a:off x="1774494" y="5938245"/>
            <a:ext cx="8643011" cy="551528"/>
          </a:xfrm>
        </p:spPr>
        <p:txBody>
          <a:bodyPr vert="horz" lIns="91440" tIns="45720" rIns="91440" bIns="0" rtlCol="0" anchor="b">
            <a:normAutofit/>
          </a:bodyPr>
          <a:lstStyle/>
          <a:p>
            <a:r>
              <a:rPr lang="en-US" sz="3600" dirty="0"/>
              <a:t>Crete</a:t>
            </a:r>
          </a:p>
        </p:txBody>
      </p:sp>
      <p:pic>
        <p:nvPicPr>
          <p:cNvPr id="4" name="Picture 2" descr="Apostle Paul - Maps of His Journeys">
            <a:extLst>
              <a:ext uri="{FF2B5EF4-FFF2-40B4-BE49-F238E27FC236}">
                <a16:creationId xmlns:a16="http://schemas.microsoft.com/office/drawing/2014/main" id="{93EFBE20-DBC5-43D6-9208-5AA1172AA9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6948" y="368227"/>
            <a:ext cx="11366695" cy="557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51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BA227-C15D-41EE-9F37-2E36CFD8853A}"/>
              </a:ext>
            </a:extLst>
          </p:cNvPr>
          <p:cNvSpPr>
            <a:spLocks noGrp="1"/>
          </p:cNvSpPr>
          <p:nvPr>
            <p:ph type="title"/>
          </p:nvPr>
        </p:nvSpPr>
        <p:spPr/>
        <p:txBody>
          <a:bodyPr/>
          <a:lstStyle/>
          <a:p>
            <a:r>
              <a:rPr lang="en-US" dirty="0"/>
              <a:t>Paul's Journey To Crete </a:t>
            </a:r>
          </a:p>
        </p:txBody>
      </p:sp>
      <p:sp>
        <p:nvSpPr>
          <p:cNvPr id="3" name="Content Placeholder 2">
            <a:extLst>
              <a:ext uri="{FF2B5EF4-FFF2-40B4-BE49-F238E27FC236}">
                <a16:creationId xmlns:a16="http://schemas.microsoft.com/office/drawing/2014/main" id="{15628FFD-A82F-41EA-A3B8-A529459014B6}"/>
              </a:ext>
            </a:extLst>
          </p:cNvPr>
          <p:cNvSpPr>
            <a:spLocks noGrp="1"/>
          </p:cNvSpPr>
          <p:nvPr>
            <p:ph idx="1"/>
          </p:nvPr>
        </p:nvSpPr>
        <p:spPr/>
        <p:txBody>
          <a:bodyPr/>
          <a:lstStyle/>
          <a:p>
            <a:r>
              <a:rPr lang="en-US" sz="3600" dirty="0">
                <a:latin typeface="Times New Roman" panose="02020603050405020304" pitchFamily="18" charset="0"/>
                <a:cs typeface="Times New Roman" panose="02020603050405020304" pitchFamily="18" charset="0"/>
              </a:rPr>
              <a:t>Acts 27:5-15 </a:t>
            </a:r>
          </a:p>
          <a:p>
            <a:r>
              <a:rPr lang="en-US" sz="3600" dirty="0">
                <a:latin typeface="Times New Roman" panose="02020603050405020304" pitchFamily="18" charset="0"/>
                <a:cs typeface="Times New Roman" panose="02020603050405020304" pitchFamily="18" charset="0"/>
              </a:rPr>
              <a:t>Paul Told the centurion about danger on the voyage. </a:t>
            </a:r>
          </a:p>
          <a:p>
            <a:r>
              <a:rPr lang="en-US" sz="3600" dirty="0">
                <a:latin typeface="Times New Roman" panose="02020603050405020304" pitchFamily="18" charset="0"/>
                <a:cs typeface="Times New Roman" panose="02020603050405020304" pitchFamily="18" charset="0"/>
              </a:rPr>
              <a:t>Crete is where Paul sent Titus the young Pastor. </a:t>
            </a:r>
          </a:p>
          <a:p>
            <a:endParaRPr lang="en-US" dirty="0"/>
          </a:p>
        </p:txBody>
      </p:sp>
    </p:spTree>
    <p:extLst>
      <p:ext uri="{BB962C8B-B14F-4D97-AF65-F5344CB8AC3E}">
        <p14:creationId xmlns:p14="http://schemas.microsoft.com/office/powerpoint/2010/main" val="2962668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6127-FEB9-4B96-A9D3-BD9F570527C3}"/>
              </a:ext>
            </a:extLst>
          </p:cNvPr>
          <p:cNvSpPr>
            <a:spLocks noGrp="1"/>
          </p:cNvSpPr>
          <p:nvPr>
            <p:ph type="title"/>
          </p:nvPr>
        </p:nvSpPr>
        <p:spPr/>
        <p:txBody>
          <a:bodyPr>
            <a:normAutofit/>
          </a:bodyPr>
          <a:lstStyle/>
          <a:p>
            <a:r>
              <a:rPr lang="en-US" sz="4400" dirty="0"/>
              <a:t>Written by Paul A.D. 62-64</a:t>
            </a:r>
          </a:p>
        </p:txBody>
      </p:sp>
      <p:sp>
        <p:nvSpPr>
          <p:cNvPr id="3" name="Content Placeholder 2">
            <a:extLst>
              <a:ext uri="{FF2B5EF4-FFF2-40B4-BE49-F238E27FC236}">
                <a16:creationId xmlns:a16="http://schemas.microsoft.com/office/drawing/2014/main" id="{7ADEE702-8752-41D6-B75B-E2D15F95AA03}"/>
              </a:ext>
            </a:extLst>
          </p:cNvPr>
          <p:cNvSpPr>
            <a:spLocks noGrp="1"/>
          </p:cNvSpPr>
          <p:nvPr>
            <p:ph idx="1"/>
          </p:nvPr>
        </p:nvSpPr>
        <p:spPr>
          <a:xfrm>
            <a:off x="1451579" y="2015732"/>
            <a:ext cx="9291215" cy="4504338"/>
          </a:xfrm>
        </p:spPr>
        <p:txBody>
          <a:bodyPr>
            <a:normAutofit/>
          </a:bodyPr>
          <a:lstStyle/>
          <a:p>
            <a:r>
              <a:rPr lang="en-US" sz="3600" dirty="0">
                <a:latin typeface="Times New Roman" panose="02020603050405020304" pitchFamily="18" charset="0"/>
                <a:cs typeface="Times New Roman" panose="02020603050405020304" pitchFamily="18" charset="0"/>
              </a:rPr>
              <a:t>Main Themes of Titus:</a:t>
            </a:r>
          </a:p>
          <a:p>
            <a:pPr marL="0" indent="0">
              <a:buNone/>
            </a:pPr>
            <a:r>
              <a:rPr lang="en-US" sz="3600" dirty="0">
                <a:latin typeface="Times New Roman" panose="02020603050405020304" pitchFamily="18" charset="0"/>
                <a:cs typeface="Times New Roman" panose="02020603050405020304" pitchFamily="18" charset="0"/>
              </a:rPr>
              <a:t>1. The need for proper leadership 1:5-9</a:t>
            </a:r>
          </a:p>
          <a:p>
            <a:pPr marL="0" indent="0">
              <a:buNone/>
            </a:pPr>
            <a:r>
              <a:rPr lang="en-US" sz="3600" dirty="0">
                <a:latin typeface="Times New Roman" panose="02020603050405020304" pitchFamily="18" charset="0"/>
                <a:cs typeface="Times New Roman" panose="02020603050405020304" pitchFamily="18" charset="0"/>
              </a:rPr>
              <a:t>2. Watching for false teachers 1:1-16</a:t>
            </a:r>
          </a:p>
          <a:p>
            <a:pPr marL="0" indent="0">
              <a:buNone/>
            </a:pPr>
            <a:r>
              <a:rPr lang="en-US" sz="3600" dirty="0">
                <a:latin typeface="Times New Roman" panose="02020603050405020304" pitchFamily="18" charset="0"/>
                <a:cs typeface="Times New Roman" panose="02020603050405020304" pitchFamily="18" charset="0"/>
              </a:rPr>
              <a:t>3. How to live as a true believer 2:1-3</a:t>
            </a:r>
          </a:p>
          <a:p>
            <a:pPr marL="0" indent="0">
              <a:buNone/>
            </a:pPr>
            <a:r>
              <a:rPr lang="en-US" sz="3600" dirty="0">
                <a:latin typeface="Times New Roman" panose="02020603050405020304" pitchFamily="18" charset="0"/>
                <a:cs typeface="Times New Roman" panose="02020603050405020304" pitchFamily="18" charset="0"/>
              </a:rPr>
              <a:t>4. Principle of the Gospel 3:3-7 </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212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6AF3-244E-43FA-A048-D0AD93D1D415}"/>
              </a:ext>
            </a:extLst>
          </p:cNvPr>
          <p:cNvSpPr>
            <a:spLocks noGrp="1"/>
          </p:cNvSpPr>
          <p:nvPr>
            <p:ph type="title"/>
          </p:nvPr>
        </p:nvSpPr>
        <p:spPr/>
        <p:txBody>
          <a:bodyPr/>
          <a:lstStyle/>
          <a:p>
            <a:r>
              <a:rPr lang="en-US" dirty="0"/>
              <a:t>Titus 2:1-3</a:t>
            </a:r>
          </a:p>
        </p:txBody>
      </p:sp>
      <p:sp>
        <p:nvSpPr>
          <p:cNvPr id="3" name="Content Placeholder 2">
            <a:extLst>
              <a:ext uri="{FF2B5EF4-FFF2-40B4-BE49-F238E27FC236}">
                <a16:creationId xmlns:a16="http://schemas.microsoft.com/office/drawing/2014/main" id="{6901744A-3BD3-405B-A840-9826ED8865D0}"/>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mj-lt"/>
              <a:buAutoNum type="romanUcPeriod"/>
            </a:pPr>
            <a:r>
              <a:rPr lang="en-US" sz="3600" b="1" u="sng" dirty="0">
                <a:effectLst/>
                <a:latin typeface="Times New Roman" panose="02020603050405020304" pitchFamily="18" charset="0"/>
                <a:ea typeface="Calibri" panose="020F0502020204030204" pitchFamily="34" charset="0"/>
                <a:cs typeface="Times New Roman" panose="02020603050405020304" pitchFamily="18" charset="0"/>
              </a:rPr>
              <a:t>Be self-controlled</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(Titus 2:1-5) </a:t>
            </a:r>
          </a:p>
          <a:p>
            <a:pPr marL="685800" marR="0">
              <a:lnSpc>
                <a:spcPct val="107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Men we are to set examples as leaders </a:t>
            </a:r>
          </a:p>
          <a:p>
            <a:pPr marL="685800" marR="0">
              <a:lnSpc>
                <a:spcPct val="107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Men are to be sober-minded and be able to think clearly </a:t>
            </a:r>
          </a:p>
          <a:p>
            <a:pPr marL="685800" marR="0">
              <a:lnSpc>
                <a:spcPct val="107000"/>
              </a:lnSpc>
              <a:spcBef>
                <a:spcPts val="0"/>
              </a:spcBef>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Men are to be self-controlled</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457200" marR="0" indent="0">
              <a:lnSpc>
                <a:spcPct val="107000"/>
              </a:lnSpc>
              <a:spcBef>
                <a:spcPts val="0"/>
              </a:spcBef>
              <a:spcAft>
                <a:spcPts val="800"/>
              </a:spcAft>
              <a:buNone/>
            </a:pP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7527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A91F-8F1F-4B33-A4DB-4A4057F8395D}"/>
              </a:ext>
            </a:extLst>
          </p:cNvPr>
          <p:cNvSpPr>
            <a:spLocks noGrp="1"/>
          </p:cNvSpPr>
          <p:nvPr>
            <p:ph type="title"/>
          </p:nvPr>
        </p:nvSpPr>
        <p:spPr/>
        <p:txBody>
          <a:bodyPr/>
          <a:lstStyle/>
          <a:p>
            <a:r>
              <a:rPr lang="en-US" dirty="0"/>
              <a:t>Titus 2:3-5</a:t>
            </a:r>
          </a:p>
        </p:txBody>
      </p:sp>
      <p:sp>
        <p:nvSpPr>
          <p:cNvPr id="3" name="Content Placeholder 2">
            <a:extLst>
              <a:ext uri="{FF2B5EF4-FFF2-40B4-BE49-F238E27FC236}">
                <a16:creationId xmlns:a16="http://schemas.microsoft.com/office/drawing/2014/main" id="{E4F73CBF-25D1-4E39-A18F-5D58756D1F95}"/>
              </a:ext>
            </a:extLst>
          </p:cNvPr>
          <p:cNvSpPr>
            <a:spLocks noGrp="1"/>
          </p:cNvSpPr>
          <p:nvPr>
            <p:ph idx="1"/>
          </p:nvPr>
        </p:nvSpPr>
        <p:spPr/>
        <p:txBody>
          <a:bodyPr/>
          <a:lstStyle/>
          <a:p>
            <a:pPr marL="914400" marR="0">
              <a:lnSpc>
                <a:spcPct val="200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Older women are to set good examples as leaders. </a:t>
            </a:r>
          </a:p>
          <a:p>
            <a:pPr marL="914400" marR="0">
              <a:lnSpc>
                <a:spcPct val="200000"/>
              </a:lnSpc>
              <a:spcBef>
                <a:spcPts val="0"/>
              </a:spcBef>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Women are to love their husbands </a:t>
            </a:r>
          </a:p>
          <a:p>
            <a:pPr marL="914400" marR="0">
              <a:lnSpc>
                <a:spcPct val="200000"/>
              </a:lnSpc>
              <a:spcBef>
                <a:spcPts val="0"/>
              </a:spcBef>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When I think of a leader, I look at my wife, she is hard working at school, at home she makes sure the house is running smoothly with the groceries, setting the appointments, and setting an example with her health. </a:t>
            </a:r>
          </a:p>
          <a:p>
            <a:endParaRPr lang="en-US" dirty="0"/>
          </a:p>
        </p:txBody>
      </p:sp>
    </p:spTree>
    <p:extLst>
      <p:ext uri="{BB962C8B-B14F-4D97-AF65-F5344CB8AC3E}">
        <p14:creationId xmlns:p14="http://schemas.microsoft.com/office/powerpoint/2010/main" val="3911822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9663C92-81CA-46B1-B5AE-F46DF8D7E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449D3543-8D0A-40E1-9AF0-8F6CA1B45A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22" name="Straight Connector 21">
            <a:extLst>
              <a:ext uri="{FF2B5EF4-FFF2-40B4-BE49-F238E27FC236}">
                <a16:creationId xmlns:a16="http://schemas.microsoft.com/office/drawing/2014/main" id="{93DEAED4-B139-47BA-8465-055B31546B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A5FC5385-F258-4744-8FD4-1587518541AF}"/>
              </a:ext>
            </a:extLst>
          </p:cNvPr>
          <p:cNvPicPr>
            <a:picLocks noGrp="1" noChangeAspect="1"/>
          </p:cNvPicPr>
          <p:nvPr>
            <p:ph idx="1"/>
          </p:nvPr>
        </p:nvPicPr>
        <p:blipFill rotWithShape="1">
          <a:blip r:embed="rId3"/>
          <a:srcRect r="-1" b="6636"/>
          <a:stretch/>
        </p:blipFill>
        <p:spPr>
          <a:xfrm>
            <a:off x="20" y="10"/>
            <a:ext cx="12191675" cy="6857990"/>
          </a:xfrm>
          <a:prstGeom prst="rect">
            <a:avLst/>
          </a:prstGeom>
        </p:spPr>
      </p:pic>
      <p:sp>
        <p:nvSpPr>
          <p:cNvPr id="24" name="Rectangle 23">
            <a:extLst>
              <a:ext uri="{FF2B5EF4-FFF2-40B4-BE49-F238E27FC236}">
                <a16:creationId xmlns:a16="http://schemas.microsoft.com/office/drawing/2014/main" id="{E471E304-EACF-4760-ACD8-7CA57D256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786" y="4905349"/>
            <a:ext cx="5610646" cy="145046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6A15E3-B6C6-4E89-BDEE-6639B9881888}"/>
              </a:ext>
            </a:extLst>
          </p:cNvPr>
          <p:cNvSpPr>
            <a:spLocks noGrp="1"/>
          </p:cNvSpPr>
          <p:nvPr>
            <p:ph type="title"/>
          </p:nvPr>
        </p:nvSpPr>
        <p:spPr>
          <a:xfrm>
            <a:off x="807512" y="5073597"/>
            <a:ext cx="5279490" cy="1125622"/>
          </a:xfrm>
        </p:spPr>
        <p:txBody>
          <a:bodyPr vert="horz" lIns="91440" tIns="45720" rIns="91440" bIns="45720" rtlCol="0" anchor="b">
            <a:normAutofit/>
          </a:bodyPr>
          <a:lstStyle/>
          <a:p>
            <a:pPr algn="r"/>
            <a:r>
              <a:rPr lang="en-US"/>
              <a:t>Wife Setting an example of Health</a:t>
            </a:r>
          </a:p>
        </p:txBody>
      </p:sp>
    </p:spTree>
    <p:extLst>
      <p:ext uri="{BB962C8B-B14F-4D97-AF65-F5344CB8AC3E}">
        <p14:creationId xmlns:p14="http://schemas.microsoft.com/office/powerpoint/2010/main" val="2771968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96927-D3EE-4DD1-91CF-6DCBC6688546}"/>
              </a:ext>
            </a:extLst>
          </p:cNvPr>
          <p:cNvSpPr>
            <a:spLocks noGrp="1"/>
          </p:cNvSpPr>
          <p:nvPr>
            <p:ph type="title"/>
          </p:nvPr>
        </p:nvSpPr>
        <p:spPr/>
        <p:txBody>
          <a:bodyPr/>
          <a:lstStyle/>
          <a:p>
            <a:r>
              <a:rPr lang="en-US" dirty="0"/>
              <a:t>God wants </a:t>
            </a:r>
          </a:p>
        </p:txBody>
      </p:sp>
      <p:sp>
        <p:nvSpPr>
          <p:cNvPr id="3" name="Content Placeholder 2">
            <a:extLst>
              <a:ext uri="{FF2B5EF4-FFF2-40B4-BE49-F238E27FC236}">
                <a16:creationId xmlns:a16="http://schemas.microsoft.com/office/drawing/2014/main" id="{62A8295B-7826-4E15-A24B-A6227726C5F9}"/>
              </a:ext>
            </a:extLst>
          </p:cNvPr>
          <p:cNvSpPr>
            <a:spLocks noGrp="1"/>
          </p:cNvSpPr>
          <p:nvPr>
            <p:ph idx="1"/>
          </p:nvPr>
        </p:nvSpPr>
        <p:spPr/>
        <p:txBody>
          <a:bodyPr>
            <a:normAutofit fontScale="85000" lnSpcReduction="10000"/>
          </a:bodyPr>
          <a:lstStyle/>
          <a:p>
            <a:pPr marL="685800" marR="0">
              <a:lnSpc>
                <a:spcPct val="200000"/>
              </a:lnSpc>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Christians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gather- to equip- to scatter</a:t>
            </a:r>
          </a:p>
          <a:p>
            <a:pPr marL="685800" marR="0">
              <a:lnSpc>
                <a:spcPct val="200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Jesus isn’t a 800 number to call when in need; He is the life giving, life altering, sanctifier, and God wants us live in Christ. </a:t>
            </a:r>
          </a:p>
          <a:p>
            <a:endParaRPr lang="en-US" dirty="0"/>
          </a:p>
        </p:txBody>
      </p:sp>
    </p:spTree>
    <p:extLst>
      <p:ext uri="{BB962C8B-B14F-4D97-AF65-F5344CB8AC3E}">
        <p14:creationId xmlns:p14="http://schemas.microsoft.com/office/powerpoint/2010/main" val="36270841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TM03457452[[fn=Celestial]]</Template>
  <TotalTime>7715</TotalTime>
  <Words>298</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Rockwell</vt:lpstr>
      <vt:lpstr>Times New Roman</vt:lpstr>
      <vt:lpstr>Celestial</vt:lpstr>
      <vt:lpstr>Gallery</vt:lpstr>
      <vt:lpstr>Worship </vt:lpstr>
      <vt:lpstr>Video </vt:lpstr>
      <vt:lpstr>Crete</vt:lpstr>
      <vt:lpstr>Paul's Journey To Crete </vt:lpstr>
      <vt:lpstr>Written by Paul A.D. 62-64</vt:lpstr>
      <vt:lpstr>Titus 2:1-3</vt:lpstr>
      <vt:lpstr>Titus 2:3-5</vt:lpstr>
      <vt:lpstr>Wife Setting an example of Health</vt:lpstr>
      <vt:lpstr>God wants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 Now Media </dc:title>
  <dc:creator>Aaron Hostetter</dc:creator>
  <cp:lastModifiedBy>Aaron Hostetter</cp:lastModifiedBy>
  <cp:revision>6</cp:revision>
  <dcterms:created xsi:type="dcterms:W3CDTF">2022-02-14T17:57:06Z</dcterms:created>
  <dcterms:modified xsi:type="dcterms:W3CDTF">2022-03-08T16:41:10Z</dcterms:modified>
</cp:coreProperties>
</file>